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6d62a0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6d62a0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6d62a001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6d62a001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6d62a001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6d62a001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6d62a001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86d62a001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6d62a001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6d62a001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6d62a001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6d62a00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6d62a001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6d62a001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ovoresume.com/career-blog/resume-keywords-how-to-use-them" TargetMode="External"/><Relationship Id="rId4" Type="http://schemas.openxmlformats.org/officeDocument/2006/relationships/hyperlink" Target="https://resumegenius.com/blog/resume-help/resume-keywords" TargetMode="External"/><Relationship Id="rId5" Type="http://schemas.openxmlformats.org/officeDocument/2006/relationships/hyperlink" Target="https://www.jobscan.co/blog/powerful-verbs-that-will-make-your-resume-stand-out/#resume-keywords" TargetMode="External"/><Relationship Id="rId6" Type="http://schemas.openxmlformats.org/officeDocument/2006/relationships/hyperlink" Target="https://vault.com/library/collections/a-day-in-the-lif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89425"/>
            <a:ext cx="8520600" cy="8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Review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496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Club - 10/2/23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2036188"/>
            <a:ext cx="47815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CPD has to offer CS students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71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 can do with a major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Informational interview/job shadow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Resume &amp; Cover letter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LinkedIn setup, professional photo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Interviewing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Internship applications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021800" y="1152475"/>
            <a:ext cx="376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Taking internships for credit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Graduate school applications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Corporate relations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Hosting job fairs/hiring events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Job hiring websites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950" y="2956250"/>
            <a:ext cx="3066000" cy="20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application sites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Handshake - would highly recommend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Simplify jobs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Glassdoor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Wellfound - startups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USAJobs - government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Dice - tech jobs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Would not recommend: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LinkedIn jobs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575" y="2328325"/>
            <a:ext cx="3656550" cy="24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resume keywords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Bots scan your resume for keywords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may have the knowledge, but your resume might not say that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these websites for some </a:t>
            </a:r>
            <a:r>
              <a:rPr lang="en"/>
              <a:t>keywords that may be useful: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https://novoresume.com/career-blog/resume-keywords-how-to-use-them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https://resumegenius.com/blog/resume-help/resume-keywords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https://www.jobscan.co/blog/powerful-verbs-that-will-make-your-resume-stand-out/#resume-keywords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- interest in jobs: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https://vault.com/library/collections/a-day-in-the-life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Professionalism Tips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500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Wear a suit/professional attire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have a LinkedIn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is also useful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Especially if you have side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cards can help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 the HPU cards don’t have a lot of good info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Resume website good, especially early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worry about it being ready by tomorrow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Hackerrank, leetcode,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link to these if you are proud of them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651" y="1650650"/>
            <a:ext cx="3606025" cy="24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Resume Presentation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Website/LinkedIn/Resume/</a:t>
            </a:r>
            <a:r>
              <a:rPr lang="en"/>
              <a:t>Company</a:t>
            </a:r>
            <a:r>
              <a:rPr lang="en"/>
              <a:t> Research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1282513"/>
            <a:ext cx="47815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